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7" r:id="rId1"/>
  </p:sldMasterIdLst>
  <p:sldIdLst>
    <p:sldId id="256" r:id="rId2"/>
    <p:sldId id="257" r:id="rId3"/>
    <p:sldId id="269" r:id="rId4"/>
    <p:sldId id="258" r:id="rId5"/>
    <p:sldId id="259" r:id="rId6"/>
    <p:sldId id="260" r:id="rId7"/>
    <p:sldId id="261" r:id="rId8"/>
    <p:sldId id="262" r:id="rId9"/>
    <p:sldId id="263" r:id="rId10"/>
    <p:sldId id="267" r:id="rId11"/>
    <p:sldId id="268" r:id="rId12"/>
    <p:sldId id="264"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7"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5042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4/17/2024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75750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43349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10126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135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14751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58245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78481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4775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077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01742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99881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86079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18897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13845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14534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61172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6DFF08F-DC6B-4601-B491-B0F83F6DD2DA}" type="datetimeFigureOut">
              <a:rPr lang="en-US" smtClean="0"/>
              <a:pPr/>
              <a:t>4/17/2024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2126751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foodhub975.netlify.app/"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60C870-EFFD-F669-3C26-B87B8E9315E8}"/>
              </a:ext>
            </a:extLst>
          </p:cNvPr>
          <p:cNvSpPr/>
          <p:nvPr/>
        </p:nvSpPr>
        <p:spPr>
          <a:xfrm>
            <a:off x="3549444" y="2249581"/>
            <a:ext cx="4896465" cy="923330"/>
          </a:xfrm>
          <a:prstGeom prst="rect">
            <a:avLst/>
          </a:prstGeom>
          <a:noFill/>
        </p:spPr>
        <p:txBody>
          <a:bodyPr wrap="square" lIns="91440" tIns="45720" rIns="91440" bIns="45720">
            <a:spAutoFit/>
          </a:bodyPr>
          <a:lstStyle/>
          <a:p>
            <a:pPr algn="ctr"/>
            <a:r>
              <a:rPr lang="en-US" sz="5400" b="1" dirty="0">
                <a:ln w="0"/>
                <a:solidFill>
                  <a:schemeClr val="accent2">
                    <a:lumMod val="50000"/>
                  </a:schemeClr>
                </a:solidFill>
                <a:effectLst>
                  <a:outerShdw blurRad="38100" dist="25400" dir="5400000" algn="ctr" rotWithShape="0">
                    <a:srgbClr val="6E747A">
                      <a:alpha val="43000"/>
                    </a:srgbClr>
                  </a:outerShdw>
                </a:effectLst>
              </a:rPr>
              <a:t>Food website</a:t>
            </a:r>
            <a:endParaRPr lang="en-US" sz="5400" b="1" cap="none" spc="0" dirty="0">
              <a:ln w="0"/>
              <a:solidFill>
                <a:schemeClr val="accent2">
                  <a:lumMod val="50000"/>
                </a:schemeClr>
              </a:solidFill>
              <a:effectLst>
                <a:outerShdw blurRad="38100" dist="25400" dir="5400000" algn="ctr" rotWithShape="0">
                  <a:srgbClr val="6E747A">
                    <a:alpha val="43000"/>
                  </a:srgbClr>
                </a:outerShdw>
              </a:effectLst>
            </a:endParaRPr>
          </a:p>
        </p:txBody>
      </p:sp>
      <p:sp>
        <p:nvSpPr>
          <p:cNvPr id="4" name="Rectangle 3">
            <a:extLst>
              <a:ext uri="{FF2B5EF4-FFF2-40B4-BE49-F238E27FC236}">
                <a16:creationId xmlns:a16="http://schemas.microsoft.com/office/drawing/2014/main" id="{CA4E2E4A-DD6F-DEE2-E269-204E95E7FED4}"/>
              </a:ext>
            </a:extLst>
          </p:cNvPr>
          <p:cNvSpPr/>
          <p:nvPr/>
        </p:nvSpPr>
        <p:spPr>
          <a:xfrm>
            <a:off x="2554005" y="3685090"/>
            <a:ext cx="7083991" cy="1754326"/>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Name : Satya Kumar</a:t>
            </a:r>
          </a:p>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Reg No:12203506</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5" name="Picture 4">
            <a:extLst>
              <a:ext uri="{FF2B5EF4-FFF2-40B4-BE49-F238E27FC236}">
                <a16:creationId xmlns:a16="http://schemas.microsoft.com/office/drawing/2014/main" id="{267E09E3-9734-8ABA-0F62-AA30AC200568}"/>
              </a:ext>
            </a:extLst>
          </p:cNvPr>
          <p:cNvPicPr>
            <a:picLocks noChangeAspect="1"/>
          </p:cNvPicPr>
          <p:nvPr/>
        </p:nvPicPr>
        <p:blipFill>
          <a:blip r:embed="rId2"/>
          <a:stretch>
            <a:fillRect/>
          </a:stretch>
        </p:blipFill>
        <p:spPr>
          <a:xfrm>
            <a:off x="545433" y="112295"/>
            <a:ext cx="11438020" cy="1998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320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599D-2C50-88EB-9215-C05A4F5C6FC5}"/>
              </a:ext>
            </a:extLst>
          </p:cNvPr>
          <p:cNvSpPr>
            <a:spLocks noGrp="1"/>
          </p:cNvSpPr>
          <p:nvPr>
            <p:ph type="title"/>
          </p:nvPr>
        </p:nvSpPr>
        <p:spPr>
          <a:xfrm>
            <a:off x="4390974" y="105697"/>
            <a:ext cx="3759970" cy="859200"/>
          </a:xfrm>
        </p:spPr>
        <p:txBody>
          <a:bodyPr/>
          <a:lstStyle/>
          <a:p>
            <a:r>
              <a:rPr lang="en-IN" dirty="0"/>
              <a:t>Items selected</a:t>
            </a:r>
          </a:p>
        </p:txBody>
      </p:sp>
      <p:sp>
        <p:nvSpPr>
          <p:cNvPr id="3" name="Text Placeholder 2">
            <a:extLst>
              <a:ext uri="{FF2B5EF4-FFF2-40B4-BE49-F238E27FC236}">
                <a16:creationId xmlns:a16="http://schemas.microsoft.com/office/drawing/2014/main" id="{5FEC9DB6-F892-32FF-7EC1-3D5F251F6318}"/>
              </a:ext>
            </a:extLst>
          </p:cNvPr>
          <p:cNvSpPr>
            <a:spLocks noGrp="1"/>
          </p:cNvSpPr>
          <p:nvPr>
            <p:ph type="body" idx="1"/>
          </p:nvPr>
        </p:nvSpPr>
        <p:spPr>
          <a:xfrm>
            <a:off x="684212" y="1195039"/>
            <a:ext cx="11114497" cy="4799361"/>
          </a:xfrm>
        </p:spPr>
        <p:txBody>
          <a:bodyPr/>
          <a:lstStyle/>
          <a:p>
            <a:endParaRPr lang="en-IN" dirty="0"/>
          </a:p>
        </p:txBody>
      </p:sp>
      <p:pic>
        <p:nvPicPr>
          <p:cNvPr id="5" name="Picture 4">
            <a:extLst>
              <a:ext uri="{FF2B5EF4-FFF2-40B4-BE49-F238E27FC236}">
                <a16:creationId xmlns:a16="http://schemas.microsoft.com/office/drawing/2014/main" id="{EF98566A-FBFE-4ABC-696E-06356A1203CB}"/>
              </a:ext>
            </a:extLst>
          </p:cNvPr>
          <p:cNvPicPr>
            <a:picLocks noChangeAspect="1"/>
          </p:cNvPicPr>
          <p:nvPr/>
        </p:nvPicPr>
        <p:blipFill>
          <a:blip r:embed="rId2"/>
          <a:stretch>
            <a:fillRect/>
          </a:stretch>
        </p:blipFill>
        <p:spPr>
          <a:xfrm>
            <a:off x="684212" y="1195039"/>
            <a:ext cx="11114497" cy="4799361"/>
          </a:xfrm>
          <a:prstGeom prst="rect">
            <a:avLst/>
          </a:prstGeom>
        </p:spPr>
      </p:pic>
    </p:spTree>
    <p:extLst>
      <p:ext uri="{BB962C8B-B14F-4D97-AF65-F5344CB8AC3E}">
        <p14:creationId xmlns:p14="http://schemas.microsoft.com/office/powerpoint/2010/main" val="2631426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9FAB-8030-ACDC-DA56-293066E8D84B}"/>
              </a:ext>
            </a:extLst>
          </p:cNvPr>
          <p:cNvSpPr>
            <a:spLocks noGrp="1"/>
          </p:cNvSpPr>
          <p:nvPr>
            <p:ph type="title"/>
          </p:nvPr>
        </p:nvSpPr>
        <p:spPr>
          <a:xfrm>
            <a:off x="3122611" y="577797"/>
            <a:ext cx="3268357" cy="571606"/>
          </a:xfrm>
        </p:spPr>
        <p:txBody>
          <a:bodyPr>
            <a:normAutofit fontScale="90000"/>
          </a:bodyPr>
          <a:lstStyle/>
          <a:p>
            <a:r>
              <a:rPr lang="en-IN" dirty="0"/>
              <a:t>Your order </a:t>
            </a:r>
          </a:p>
        </p:txBody>
      </p:sp>
      <p:sp>
        <p:nvSpPr>
          <p:cNvPr id="3" name="Text Placeholder 2">
            <a:extLst>
              <a:ext uri="{FF2B5EF4-FFF2-40B4-BE49-F238E27FC236}">
                <a16:creationId xmlns:a16="http://schemas.microsoft.com/office/drawing/2014/main" id="{59E7B864-0A6B-3F47-6ED4-171B96C6E706}"/>
              </a:ext>
            </a:extLst>
          </p:cNvPr>
          <p:cNvSpPr>
            <a:spLocks noGrp="1"/>
          </p:cNvSpPr>
          <p:nvPr>
            <p:ph type="body" idx="1"/>
          </p:nvPr>
        </p:nvSpPr>
        <p:spPr>
          <a:xfrm>
            <a:off x="934065" y="1142681"/>
            <a:ext cx="8284548" cy="4343719"/>
          </a:xfrm>
        </p:spPr>
        <p:txBody>
          <a:bodyPr/>
          <a:lstStyle/>
          <a:p>
            <a:endParaRPr lang="en-IN" dirty="0"/>
          </a:p>
        </p:txBody>
      </p:sp>
      <p:pic>
        <p:nvPicPr>
          <p:cNvPr id="7" name="Picture 6">
            <a:extLst>
              <a:ext uri="{FF2B5EF4-FFF2-40B4-BE49-F238E27FC236}">
                <a16:creationId xmlns:a16="http://schemas.microsoft.com/office/drawing/2014/main" id="{E2704918-7783-9B41-BE6A-F33C7F6C8440}"/>
              </a:ext>
            </a:extLst>
          </p:cNvPr>
          <p:cNvPicPr>
            <a:picLocks noChangeAspect="1"/>
          </p:cNvPicPr>
          <p:nvPr/>
        </p:nvPicPr>
        <p:blipFill>
          <a:blip r:embed="rId2"/>
          <a:stretch>
            <a:fillRect/>
          </a:stretch>
        </p:blipFill>
        <p:spPr>
          <a:xfrm>
            <a:off x="934065" y="1142681"/>
            <a:ext cx="8436077" cy="4695624"/>
          </a:xfrm>
          <a:prstGeom prst="rect">
            <a:avLst/>
          </a:prstGeom>
        </p:spPr>
      </p:pic>
    </p:spTree>
    <p:extLst>
      <p:ext uri="{BB962C8B-B14F-4D97-AF65-F5344CB8AC3E}">
        <p14:creationId xmlns:p14="http://schemas.microsoft.com/office/powerpoint/2010/main" val="403673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4454-5D8F-4541-06B7-54F61C6A617A}"/>
              </a:ext>
            </a:extLst>
          </p:cNvPr>
          <p:cNvSpPr>
            <a:spLocks noGrp="1"/>
          </p:cNvSpPr>
          <p:nvPr>
            <p:ph type="title"/>
          </p:nvPr>
        </p:nvSpPr>
        <p:spPr>
          <a:xfrm>
            <a:off x="5069399" y="245805"/>
            <a:ext cx="2403118" cy="737419"/>
          </a:xfrm>
        </p:spPr>
        <p:txBody>
          <a:bodyPr/>
          <a:lstStyle/>
          <a:p>
            <a:r>
              <a:rPr lang="en-IN" dirty="0"/>
              <a:t>services</a:t>
            </a:r>
          </a:p>
        </p:txBody>
      </p:sp>
      <p:sp>
        <p:nvSpPr>
          <p:cNvPr id="3" name="Text Placeholder 2">
            <a:extLst>
              <a:ext uri="{FF2B5EF4-FFF2-40B4-BE49-F238E27FC236}">
                <a16:creationId xmlns:a16="http://schemas.microsoft.com/office/drawing/2014/main" id="{45500F4E-20EA-6ED1-FC51-4E1CF96AEECB}"/>
              </a:ext>
            </a:extLst>
          </p:cNvPr>
          <p:cNvSpPr>
            <a:spLocks noGrp="1"/>
          </p:cNvSpPr>
          <p:nvPr>
            <p:ph type="body" idx="1"/>
          </p:nvPr>
        </p:nvSpPr>
        <p:spPr>
          <a:xfrm>
            <a:off x="7737987" y="2809320"/>
            <a:ext cx="1612490" cy="1498600"/>
          </a:xfrm>
        </p:spPr>
        <p:txBody>
          <a:bodyPr/>
          <a:lstStyle/>
          <a:p>
            <a:endParaRPr lang="en-IN" dirty="0"/>
          </a:p>
        </p:txBody>
      </p:sp>
      <p:pic>
        <p:nvPicPr>
          <p:cNvPr id="5" name="Picture 4">
            <a:extLst>
              <a:ext uri="{FF2B5EF4-FFF2-40B4-BE49-F238E27FC236}">
                <a16:creationId xmlns:a16="http://schemas.microsoft.com/office/drawing/2014/main" id="{241D2711-4688-FEA7-2343-1E76B5271850}"/>
              </a:ext>
            </a:extLst>
          </p:cNvPr>
          <p:cNvPicPr>
            <a:picLocks noChangeAspect="1"/>
          </p:cNvPicPr>
          <p:nvPr/>
        </p:nvPicPr>
        <p:blipFill>
          <a:blip r:embed="rId2"/>
          <a:stretch>
            <a:fillRect/>
          </a:stretch>
        </p:blipFill>
        <p:spPr>
          <a:xfrm>
            <a:off x="639097" y="1445343"/>
            <a:ext cx="5604387" cy="4580520"/>
          </a:xfrm>
          <a:prstGeom prst="rect">
            <a:avLst/>
          </a:prstGeom>
        </p:spPr>
      </p:pic>
      <p:pic>
        <p:nvPicPr>
          <p:cNvPr id="7" name="Picture 6">
            <a:extLst>
              <a:ext uri="{FF2B5EF4-FFF2-40B4-BE49-F238E27FC236}">
                <a16:creationId xmlns:a16="http://schemas.microsoft.com/office/drawing/2014/main" id="{8B05CE05-96EA-ED2B-759C-9D2E81F63C2A}"/>
              </a:ext>
            </a:extLst>
          </p:cNvPr>
          <p:cNvPicPr>
            <a:picLocks noChangeAspect="1"/>
          </p:cNvPicPr>
          <p:nvPr/>
        </p:nvPicPr>
        <p:blipFill>
          <a:blip r:embed="rId3"/>
          <a:stretch>
            <a:fillRect/>
          </a:stretch>
        </p:blipFill>
        <p:spPr>
          <a:xfrm>
            <a:off x="6587613" y="1458501"/>
            <a:ext cx="5076526" cy="4321554"/>
          </a:xfrm>
          <a:prstGeom prst="rect">
            <a:avLst/>
          </a:prstGeom>
        </p:spPr>
      </p:pic>
    </p:spTree>
    <p:extLst>
      <p:ext uri="{BB962C8B-B14F-4D97-AF65-F5344CB8AC3E}">
        <p14:creationId xmlns:p14="http://schemas.microsoft.com/office/powerpoint/2010/main" val="6518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4F795-8852-F43B-BB5E-C4A5954436F1}"/>
              </a:ext>
            </a:extLst>
          </p:cNvPr>
          <p:cNvSpPr>
            <a:spLocks noGrp="1"/>
          </p:cNvSpPr>
          <p:nvPr>
            <p:ph type="title"/>
          </p:nvPr>
        </p:nvSpPr>
        <p:spPr>
          <a:xfrm>
            <a:off x="3306532" y="489155"/>
            <a:ext cx="5578935" cy="494071"/>
          </a:xfrm>
        </p:spPr>
        <p:txBody>
          <a:bodyPr>
            <a:normAutofit fontScale="90000"/>
          </a:bodyPr>
          <a:lstStyle/>
          <a:p>
            <a:r>
              <a:rPr lang="en-IN" dirty="0"/>
              <a:t>Contact information</a:t>
            </a:r>
          </a:p>
        </p:txBody>
      </p:sp>
      <p:sp>
        <p:nvSpPr>
          <p:cNvPr id="3" name="Text Placeholder 2">
            <a:extLst>
              <a:ext uri="{FF2B5EF4-FFF2-40B4-BE49-F238E27FC236}">
                <a16:creationId xmlns:a16="http://schemas.microsoft.com/office/drawing/2014/main" id="{00EAAD54-AD2A-58B4-789E-33C250CDF42F}"/>
              </a:ext>
            </a:extLst>
          </p:cNvPr>
          <p:cNvSpPr>
            <a:spLocks noGrp="1"/>
          </p:cNvSpPr>
          <p:nvPr>
            <p:ph type="body" idx="1"/>
          </p:nvPr>
        </p:nvSpPr>
        <p:spPr>
          <a:xfrm>
            <a:off x="7541341" y="1208548"/>
            <a:ext cx="4444181" cy="4440903"/>
          </a:xfrm>
        </p:spPr>
        <p:txBody>
          <a:bodyPr>
            <a:normAutofit/>
          </a:bodyPr>
          <a:lstStyle/>
          <a:p>
            <a:endParaRPr lang="en-US" dirty="0"/>
          </a:p>
          <a:p>
            <a:r>
              <a:rPr lang="en-US" dirty="0">
                <a:solidFill>
                  <a:schemeClr val="tx1"/>
                </a:solidFill>
              </a:rPr>
              <a:t>The contact information on our website includes essential details for reaching out to us, such as our phone number, email address, and physical location. Additionally, we may provide links to our social media profiles for further engagement. This information ensures seamless communication between our customers and our team, fostering trust and accessibility.</a:t>
            </a:r>
            <a:endParaRPr lang="en-IN" dirty="0">
              <a:solidFill>
                <a:schemeClr val="tx1"/>
              </a:solidFill>
            </a:endParaRPr>
          </a:p>
        </p:txBody>
      </p:sp>
      <p:pic>
        <p:nvPicPr>
          <p:cNvPr id="5" name="Picture 4">
            <a:extLst>
              <a:ext uri="{FF2B5EF4-FFF2-40B4-BE49-F238E27FC236}">
                <a16:creationId xmlns:a16="http://schemas.microsoft.com/office/drawing/2014/main" id="{72B99AAC-5DF5-C8A7-48E3-969238FC69C7}"/>
              </a:ext>
            </a:extLst>
          </p:cNvPr>
          <p:cNvPicPr>
            <a:picLocks noChangeAspect="1"/>
          </p:cNvPicPr>
          <p:nvPr/>
        </p:nvPicPr>
        <p:blipFill>
          <a:blip r:embed="rId2"/>
          <a:stretch>
            <a:fillRect/>
          </a:stretch>
        </p:blipFill>
        <p:spPr>
          <a:xfrm>
            <a:off x="206478" y="1922949"/>
            <a:ext cx="6381136" cy="4320535"/>
          </a:xfrm>
          <a:prstGeom prst="rect">
            <a:avLst/>
          </a:prstGeom>
        </p:spPr>
      </p:pic>
    </p:spTree>
    <p:extLst>
      <p:ext uri="{BB962C8B-B14F-4D97-AF65-F5344CB8AC3E}">
        <p14:creationId xmlns:p14="http://schemas.microsoft.com/office/powerpoint/2010/main" val="4118089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23DD-EEDE-2D9B-3C35-96D815BDD0C6}"/>
              </a:ext>
            </a:extLst>
          </p:cNvPr>
          <p:cNvSpPr>
            <a:spLocks noGrp="1"/>
          </p:cNvSpPr>
          <p:nvPr>
            <p:ph type="title"/>
          </p:nvPr>
        </p:nvSpPr>
        <p:spPr>
          <a:xfrm>
            <a:off x="4105838" y="103899"/>
            <a:ext cx="3189698" cy="964897"/>
          </a:xfrm>
        </p:spPr>
        <p:txBody>
          <a:bodyPr/>
          <a:lstStyle/>
          <a:p>
            <a:r>
              <a:rPr lang="en-IN" dirty="0"/>
              <a:t>Thank you</a:t>
            </a:r>
          </a:p>
        </p:txBody>
      </p:sp>
      <p:sp>
        <p:nvSpPr>
          <p:cNvPr id="3" name="Text Placeholder 2">
            <a:extLst>
              <a:ext uri="{FF2B5EF4-FFF2-40B4-BE49-F238E27FC236}">
                <a16:creationId xmlns:a16="http://schemas.microsoft.com/office/drawing/2014/main" id="{64DBDE31-A0F0-0961-C779-FACAF41A3F22}"/>
              </a:ext>
            </a:extLst>
          </p:cNvPr>
          <p:cNvSpPr>
            <a:spLocks noGrp="1"/>
          </p:cNvSpPr>
          <p:nvPr>
            <p:ph type="body" idx="1"/>
          </p:nvPr>
        </p:nvSpPr>
        <p:spPr>
          <a:xfrm>
            <a:off x="2428568" y="1524000"/>
            <a:ext cx="4866968" cy="2182761"/>
          </a:xfrm>
        </p:spPr>
        <p:txBody>
          <a:bodyPr/>
          <a:lstStyle/>
          <a:p>
            <a:endParaRPr lang="en-IN" dirty="0"/>
          </a:p>
        </p:txBody>
      </p:sp>
      <p:pic>
        <p:nvPicPr>
          <p:cNvPr id="1028" name="Picture 4" descr="2,170 Thank You Lunch Images, Stock ...">
            <a:extLst>
              <a:ext uri="{FF2B5EF4-FFF2-40B4-BE49-F238E27FC236}">
                <a16:creationId xmlns:a16="http://schemas.microsoft.com/office/drawing/2014/main" id="{709D6F08-62D3-1FC4-028D-B5714283E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916" y="1068796"/>
            <a:ext cx="6243484" cy="309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84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A957-C179-36CF-2DBD-414465DB4C2B}"/>
              </a:ext>
            </a:extLst>
          </p:cNvPr>
          <p:cNvSpPr>
            <a:spLocks noGrp="1"/>
          </p:cNvSpPr>
          <p:nvPr>
            <p:ph type="title"/>
          </p:nvPr>
        </p:nvSpPr>
        <p:spPr>
          <a:xfrm>
            <a:off x="4411579" y="240631"/>
            <a:ext cx="5406190" cy="898358"/>
          </a:xfrm>
        </p:spPr>
        <p:txBody>
          <a:bodyPr/>
          <a:lstStyle/>
          <a:p>
            <a:r>
              <a:rPr lang="en-IN" b="1" dirty="0"/>
              <a:t>INTRODUCTION</a:t>
            </a:r>
          </a:p>
        </p:txBody>
      </p:sp>
      <p:sp>
        <p:nvSpPr>
          <p:cNvPr id="4" name="Text Placeholder 3">
            <a:extLst>
              <a:ext uri="{FF2B5EF4-FFF2-40B4-BE49-F238E27FC236}">
                <a16:creationId xmlns:a16="http://schemas.microsoft.com/office/drawing/2014/main" id="{44ADA3A1-D09B-59ED-20FB-178E43D8B595}"/>
              </a:ext>
            </a:extLst>
          </p:cNvPr>
          <p:cNvSpPr>
            <a:spLocks noGrp="1"/>
          </p:cNvSpPr>
          <p:nvPr>
            <p:ph type="body" sz="half" idx="2"/>
          </p:nvPr>
        </p:nvSpPr>
        <p:spPr>
          <a:xfrm>
            <a:off x="271849" y="1408670"/>
            <a:ext cx="11392929" cy="4473146"/>
          </a:xfrm>
        </p:spPr>
        <p:txBody>
          <a:bodyPr>
            <a:normAutofit fontScale="92500"/>
          </a:bodyPr>
          <a:lstStyle/>
          <a:p>
            <a:r>
              <a:rPr lang="en-US" sz="4000" dirty="0"/>
              <a:t>A food website is a place on the internet where you can find lots of information about food. It has recipes to try, tips for cooking, and sometimes videos to help you learn. People who like to cook or want to learn more about food can visit this website to get new ideas and share their love for food with others.</a:t>
            </a:r>
            <a:endParaRPr lang="en-IN" sz="4000" dirty="0"/>
          </a:p>
        </p:txBody>
      </p:sp>
    </p:spTree>
    <p:extLst>
      <p:ext uri="{BB962C8B-B14F-4D97-AF65-F5344CB8AC3E}">
        <p14:creationId xmlns:p14="http://schemas.microsoft.com/office/powerpoint/2010/main" val="205719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BFDA-4F44-4211-8000-D9052E264DC8}"/>
              </a:ext>
            </a:extLst>
          </p:cNvPr>
          <p:cNvSpPr>
            <a:spLocks noGrp="1"/>
          </p:cNvSpPr>
          <p:nvPr>
            <p:ph type="title"/>
          </p:nvPr>
        </p:nvSpPr>
        <p:spPr>
          <a:xfrm>
            <a:off x="4053784" y="469491"/>
            <a:ext cx="4084432" cy="956187"/>
          </a:xfrm>
        </p:spPr>
        <p:txBody>
          <a:bodyPr/>
          <a:lstStyle/>
          <a:p>
            <a:r>
              <a:rPr lang="en-IN" dirty="0"/>
              <a:t>Git hub link</a:t>
            </a:r>
          </a:p>
        </p:txBody>
      </p:sp>
      <p:sp>
        <p:nvSpPr>
          <p:cNvPr id="3" name="Text Placeholder 2">
            <a:extLst>
              <a:ext uri="{FF2B5EF4-FFF2-40B4-BE49-F238E27FC236}">
                <a16:creationId xmlns:a16="http://schemas.microsoft.com/office/drawing/2014/main" id="{802B50FA-4A2E-08BF-FED9-BC5475556CC3}"/>
              </a:ext>
            </a:extLst>
          </p:cNvPr>
          <p:cNvSpPr>
            <a:spLocks noGrp="1"/>
          </p:cNvSpPr>
          <p:nvPr>
            <p:ph type="body" idx="1"/>
          </p:nvPr>
        </p:nvSpPr>
        <p:spPr>
          <a:xfrm>
            <a:off x="1569115" y="1549400"/>
            <a:ext cx="8535988" cy="1879600"/>
          </a:xfrm>
        </p:spPr>
        <p:txBody>
          <a:bodyPr>
            <a:normAutofit/>
          </a:bodyPr>
          <a:lstStyle/>
          <a:p>
            <a:r>
              <a:rPr lang="en-IN" sz="3600" dirty="0">
                <a:solidFill>
                  <a:schemeClr val="accent6">
                    <a:lumMod val="50000"/>
                  </a:schemeClr>
                </a:solidFill>
                <a:hlinkClick r:id="rId2">
                  <a:extLst>
                    <a:ext uri="{A12FA001-AC4F-418D-AE19-62706E023703}">
                      <ahyp:hlinkClr xmlns:ahyp="http://schemas.microsoft.com/office/drawing/2018/hyperlinkcolor" val="tx"/>
                    </a:ext>
                  </a:extLst>
                </a:hlinkClick>
              </a:rPr>
              <a:t>https://foodhub975.netlify.app</a:t>
            </a:r>
            <a:endParaRPr lang="en-IN" sz="3600" dirty="0">
              <a:solidFill>
                <a:schemeClr val="accent6">
                  <a:lumMod val="50000"/>
                </a:schemeClr>
              </a:solidFill>
            </a:endParaRPr>
          </a:p>
          <a:p>
            <a:endParaRPr lang="en-IN" sz="3600" dirty="0">
              <a:solidFill>
                <a:srgbClr val="FF0000"/>
              </a:solidFill>
            </a:endParaRPr>
          </a:p>
        </p:txBody>
      </p:sp>
    </p:spTree>
    <p:extLst>
      <p:ext uri="{BB962C8B-B14F-4D97-AF65-F5344CB8AC3E}">
        <p14:creationId xmlns:p14="http://schemas.microsoft.com/office/powerpoint/2010/main" val="304452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DC2A-3158-1929-1011-B3DF484F2A28}"/>
              </a:ext>
            </a:extLst>
          </p:cNvPr>
          <p:cNvSpPr>
            <a:spLocks noGrp="1"/>
          </p:cNvSpPr>
          <p:nvPr>
            <p:ph type="title"/>
          </p:nvPr>
        </p:nvSpPr>
        <p:spPr>
          <a:xfrm>
            <a:off x="4037013" y="961105"/>
            <a:ext cx="4389232" cy="444910"/>
          </a:xfrm>
        </p:spPr>
        <p:txBody>
          <a:bodyPr>
            <a:normAutofit fontScale="90000"/>
          </a:bodyPr>
          <a:lstStyle/>
          <a:p>
            <a:r>
              <a:rPr lang="en-IN" dirty="0"/>
              <a:t>TECHNOLOGY USED:			</a:t>
            </a:r>
            <a:br>
              <a:rPr lang="en-IN" dirty="0"/>
            </a:br>
            <a:endParaRPr lang="en-IN" dirty="0"/>
          </a:p>
        </p:txBody>
      </p:sp>
      <p:sp>
        <p:nvSpPr>
          <p:cNvPr id="3" name="Text Placeholder 2">
            <a:extLst>
              <a:ext uri="{FF2B5EF4-FFF2-40B4-BE49-F238E27FC236}">
                <a16:creationId xmlns:a16="http://schemas.microsoft.com/office/drawing/2014/main" id="{FD7BCEFE-2AE3-B8FD-1EFD-9446AA271C93}"/>
              </a:ext>
            </a:extLst>
          </p:cNvPr>
          <p:cNvSpPr>
            <a:spLocks noGrp="1"/>
          </p:cNvSpPr>
          <p:nvPr>
            <p:ph type="body" idx="1"/>
          </p:nvPr>
        </p:nvSpPr>
        <p:spPr>
          <a:xfrm>
            <a:off x="1264315" y="2069691"/>
            <a:ext cx="8535988" cy="1879600"/>
          </a:xfrm>
        </p:spPr>
        <p:txBody>
          <a:bodyPr>
            <a:normAutofit/>
          </a:bodyPr>
          <a:lstStyle/>
          <a:p>
            <a:r>
              <a:rPr lang="en-IN" sz="3200" b="1" dirty="0">
                <a:solidFill>
                  <a:schemeClr val="accent4">
                    <a:lumMod val="60000"/>
                    <a:lumOff val="40000"/>
                  </a:schemeClr>
                </a:solidFill>
              </a:rPr>
              <a:t>FRONTEND</a:t>
            </a:r>
            <a:r>
              <a:rPr lang="en-IN" sz="3200" dirty="0"/>
              <a:t> : HTML5 ,CSS3,javasScript</a:t>
            </a:r>
          </a:p>
          <a:p>
            <a:r>
              <a:rPr lang="en-IN" sz="3200" b="1" dirty="0">
                <a:solidFill>
                  <a:schemeClr val="accent4">
                    <a:lumMod val="60000"/>
                    <a:lumOff val="40000"/>
                  </a:schemeClr>
                </a:solidFill>
              </a:rPr>
              <a:t>Framework</a:t>
            </a:r>
            <a:r>
              <a:rPr lang="en-IN" sz="3200" dirty="0"/>
              <a:t> : Bootstrap</a:t>
            </a:r>
          </a:p>
          <a:p>
            <a:endParaRPr lang="en-IN" dirty="0"/>
          </a:p>
          <a:p>
            <a:endParaRPr lang="en-IN" dirty="0"/>
          </a:p>
        </p:txBody>
      </p:sp>
    </p:spTree>
    <p:extLst>
      <p:ext uri="{BB962C8B-B14F-4D97-AF65-F5344CB8AC3E}">
        <p14:creationId xmlns:p14="http://schemas.microsoft.com/office/powerpoint/2010/main" val="1722938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EE28-43A5-9AFA-402F-913E61DE2DEF}"/>
              </a:ext>
            </a:extLst>
          </p:cNvPr>
          <p:cNvSpPr>
            <a:spLocks noGrp="1"/>
          </p:cNvSpPr>
          <p:nvPr>
            <p:ph type="title"/>
          </p:nvPr>
        </p:nvSpPr>
        <p:spPr>
          <a:xfrm>
            <a:off x="4710781" y="136747"/>
            <a:ext cx="4272800" cy="726853"/>
          </a:xfrm>
        </p:spPr>
        <p:txBody>
          <a:bodyPr/>
          <a:lstStyle/>
          <a:p>
            <a:r>
              <a:rPr lang="en-IN" dirty="0"/>
              <a:t>Navbar section</a:t>
            </a:r>
          </a:p>
        </p:txBody>
      </p:sp>
      <p:sp>
        <p:nvSpPr>
          <p:cNvPr id="3" name="Text Placeholder 2">
            <a:extLst>
              <a:ext uri="{FF2B5EF4-FFF2-40B4-BE49-F238E27FC236}">
                <a16:creationId xmlns:a16="http://schemas.microsoft.com/office/drawing/2014/main" id="{BBF5BFF0-0617-2530-692B-72008F8A4F0B}"/>
              </a:ext>
            </a:extLst>
          </p:cNvPr>
          <p:cNvSpPr>
            <a:spLocks noGrp="1"/>
          </p:cNvSpPr>
          <p:nvPr>
            <p:ph type="body" idx="1"/>
          </p:nvPr>
        </p:nvSpPr>
        <p:spPr>
          <a:xfrm>
            <a:off x="432619" y="931624"/>
            <a:ext cx="11382842" cy="563633"/>
          </a:xfrm>
        </p:spPr>
        <p:txBody>
          <a:bodyPr/>
          <a:lstStyle/>
          <a:p>
            <a:endParaRPr lang="en-IN" dirty="0"/>
          </a:p>
        </p:txBody>
      </p:sp>
      <p:pic>
        <p:nvPicPr>
          <p:cNvPr id="5" name="Picture 4">
            <a:extLst>
              <a:ext uri="{FF2B5EF4-FFF2-40B4-BE49-F238E27FC236}">
                <a16:creationId xmlns:a16="http://schemas.microsoft.com/office/drawing/2014/main" id="{B8ECC9D1-3A73-4470-5AF0-B03A8903234F}"/>
              </a:ext>
            </a:extLst>
          </p:cNvPr>
          <p:cNvPicPr>
            <a:picLocks noChangeAspect="1"/>
          </p:cNvPicPr>
          <p:nvPr/>
        </p:nvPicPr>
        <p:blipFill>
          <a:blip r:embed="rId2"/>
          <a:stretch>
            <a:fillRect/>
          </a:stretch>
        </p:blipFill>
        <p:spPr>
          <a:xfrm>
            <a:off x="432619" y="931624"/>
            <a:ext cx="11382842" cy="563633"/>
          </a:xfrm>
          <a:prstGeom prst="rect">
            <a:avLst/>
          </a:prstGeom>
        </p:spPr>
      </p:pic>
      <p:sp>
        <p:nvSpPr>
          <p:cNvPr id="7" name="TextBox 6">
            <a:extLst>
              <a:ext uri="{FF2B5EF4-FFF2-40B4-BE49-F238E27FC236}">
                <a16:creationId xmlns:a16="http://schemas.microsoft.com/office/drawing/2014/main" id="{FD8BC0DC-6AD2-06D8-1E20-66D7089FAA33}"/>
              </a:ext>
            </a:extLst>
          </p:cNvPr>
          <p:cNvSpPr txBox="1"/>
          <p:nvPr/>
        </p:nvSpPr>
        <p:spPr>
          <a:xfrm>
            <a:off x="432618" y="1640305"/>
            <a:ext cx="11560089" cy="4801314"/>
          </a:xfrm>
          <a:prstGeom prst="rect">
            <a:avLst/>
          </a:prstGeom>
          <a:noFill/>
        </p:spPr>
        <p:txBody>
          <a:bodyPr wrap="square">
            <a:spAutoFit/>
          </a:bodyPr>
          <a:lstStyle/>
          <a:p>
            <a:r>
              <a:rPr lang="en-US" dirty="0"/>
              <a:t>The navbar is a key component of a food website that helps visitors find their way around. Here’s a simple description of each section:</a:t>
            </a:r>
          </a:p>
          <a:p>
            <a:endParaRPr lang="en-US" dirty="0"/>
          </a:p>
          <a:p>
            <a:r>
              <a:rPr lang="en-US" b="1" dirty="0"/>
              <a:t>Home: </a:t>
            </a:r>
            <a:r>
              <a:rPr lang="en-US" dirty="0"/>
              <a:t>This is the main page where visitors land when they first come to the website. It usually has a welcome message and a summary of what the site offers.</a:t>
            </a:r>
          </a:p>
          <a:p>
            <a:endParaRPr lang="en-US" dirty="0"/>
          </a:p>
          <a:p>
            <a:r>
              <a:rPr lang="en-US" b="1" dirty="0"/>
              <a:t>About Us: </a:t>
            </a:r>
            <a:r>
              <a:rPr lang="en-US" dirty="0"/>
              <a:t>This section tells the story of the website or the team behind it. It might include the website’s mission, the people involved, and some background information.</a:t>
            </a:r>
          </a:p>
          <a:p>
            <a:endParaRPr lang="en-US" dirty="0"/>
          </a:p>
          <a:p>
            <a:r>
              <a:rPr lang="en-US" b="1" dirty="0"/>
              <a:t>Shop: </a:t>
            </a:r>
            <a:r>
              <a:rPr lang="en-US" dirty="0"/>
              <a:t>If the website sells products like kitchen tools, cookbooks, or gourmet ingredients, this is where visitors can browse and buy these items.</a:t>
            </a:r>
          </a:p>
          <a:p>
            <a:endParaRPr lang="en-US" dirty="0"/>
          </a:p>
          <a:p>
            <a:r>
              <a:rPr lang="en-US" b="1" dirty="0"/>
              <a:t>Blog: </a:t>
            </a:r>
            <a:r>
              <a:rPr lang="en-US" dirty="0"/>
              <a:t>Here, visitors can read articles, recipes, tips, and stories about food. It’s regularly updated with new content to keep visitors coming back.</a:t>
            </a:r>
          </a:p>
          <a:p>
            <a:endParaRPr lang="en-US" dirty="0"/>
          </a:p>
          <a:p>
            <a:r>
              <a:rPr lang="en-US" b="1" dirty="0"/>
              <a:t>Contact Us: </a:t>
            </a:r>
            <a:r>
              <a:rPr lang="en-US" dirty="0"/>
              <a:t>This part of the website provides information on how to get in touch with the website owners, whether for feedback, questions, or business inquiries.</a:t>
            </a:r>
            <a:endParaRPr lang="en-IN" dirty="0"/>
          </a:p>
        </p:txBody>
      </p:sp>
    </p:spTree>
    <p:extLst>
      <p:ext uri="{BB962C8B-B14F-4D97-AF65-F5344CB8AC3E}">
        <p14:creationId xmlns:p14="http://schemas.microsoft.com/office/powerpoint/2010/main" val="17651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64358-125F-EB99-BA62-9F4DC0BB52BA}"/>
              </a:ext>
            </a:extLst>
          </p:cNvPr>
          <p:cNvSpPr>
            <a:spLocks noGrp="1"/>
          </p:cNvSpPr>
          <p:nvPr>
            <p:ph type="title"/>
          </p:nvPr>
        </p:nvSpPr>
        <p:spPr>
          <a:xfrm>
            <a:off x="5045197" y="375138"/>
            <a:ext cx="3184404" cy="586154"/>
          </a:xfrm>
        </p:spPr>
        <p:txBody>
          <a:bodyPr>
            <a:normAutofit fontScale="90000"/>
          </a:bodyPr>
          <a:lstStyle/>
          <a:p>
            <a:r>
              <a:rPr lang="en-IN" dirty="0"/>
              <a:t>Home page</a:t>
            </a:r>
          </a:p>
        </p:txBody>
      </p:sp>
      <p:sp>
        <p:nvSpPr>
          <p:cNvPr id="3" name="Text Placeholder 2">
            <a:extLst>
              <a:ext uri="{FF2B5EF4-FFF2-40B4-BE49-F238E27FC236}">
                <a16:creationId xmlns:a16="http://schemas.microsoft.com/office/drawing/2014/main" id="{43BD2741-F7F3-16C8-9A0C-63482AF7748C}"/>
              </a:ext>
            </a:extLst>
          </p:cNvPr>
          <p:cNvSpPr>
            <a:spLocks noGrp="1"/>
          </p:cNvSpPr>
          <p:nvPr>
            <p:ph type="body" idx="1"/>
          </p:nvPr>
        </p:nvSpPr>
        <p:spPr>
          <a:xfrm>
            <a:off x="6263148" y="1209368"/>
            <a:ext cx="5476568" cy="4594236"/>
          </a:xfrm>
        </p:spPr>
        <p:txBody>
          <a:bodyPr>
            <a:normAutofit lnSpcReduction="10000"/>
          </a:bodyPr>
          <a:lstStyle/>
          <a:p>
            <a:r>
              <a:rPr lang="en-US" sz="2400" dirty="0">
                <a:solidFill>
                  <a:schemeClr val="tx1"/>
                </a:solidFill>
              </a:rPr>
              <a:t>The homepage of the food website "Foodie" features a captivating hero banner showcasing delicious burgers, with easy navigation to sections like "About Us," "Shop" for food menu, and a blog. The design incorporates a clean header with a logo and a responsive navbar, ensuring a seamless user experience across devices. It also utilizes Google Fonts for typography and preloads essential images for optimal performance.</a:t>
            </a:r>
            <a:endParaRPr lang="en-IN" sz="2400" dirty="0">
              <a:solidFill>
                <a:schemeClr val="tx1"/>
              </a:solidFill>
            </a:endParaRPr>
          </a:p>
        </p:txBody>
      </p:sp>
      <p:pic>
        <p:nvPicPr>
          <p:cNvPr id="5" name="Picture 4">
            <a:extLst>
              <a:ext uri="{FF2B5EF4-FFF2-40B4-BE49-F238E27FC236}">
                <a16:creationId xmlns:a16="http://schemas.microsoft.com/office/drawing/2014/main" id="{27088D87-6872-B658-E04D-F2C4E87C59D0}"/>
              </a:ext>
            </a:extLst>
          </p:cNvPr>
          <p:cNvPicPr>
            <a:picLocks noChangeAspect="1"/>
          </p:cNvPicPr>
          <p:nvPr/>
        </p:nvPicPr>
        <p:blipFill>
          <a:blip r:embed="rId2"/>
          <a:stretch>
            <a:fillRect/>
          </a:stretch>
        </p:blipFill>
        <p:spPr>
          <a:xfrm>
            <a:off x="245806" y="1054395"/>
            <a:ext cx="5476568" cy="4749209"/>
          </a:xfrm>
          <a:prstGeom prst="rect">
            <a:avLst/>
          </a:prstGeom>
        </p:spPr>
      </p:pic>
    </p:spTree>
    <p:extLst>
      <p:ext uri="{BB962C8B-B14F-4D97-AF65-F5344CB8AC3E}">
        <p14:creationId xmlns:p14="http://schemas.microsoft.com/office/powerpoint/2010/main" val="778114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5117-253B-7BD9-1C24-DE934E79AFCE}"/>
              </a:ext>
            </a:extLst>
          </p:cNvPr>
          <p:cNvSpPr>
            <a:spLocks noGrp="1"/>
          </p:cNvSpPr>
          <p:nvPr>
            <p:ph type="title"/>
          </p:nvPr>
        </p:nvSpPr>
        <p:spPr>
          <a:xfrm>
            <a:off x="3820703" y="-31795"/>
            <a:ext cx="3809130" cy="738755"/>
          </a:xfrm>
        </p:spPr>
        <p:txBody>
          <a:bodyPr/>
          <a:lstStyle/>
          <a:p>
            <a:r>
              <a:rPr lang="en-IN" dirty="0"/>
              <a:t>Types of food</a:t>
            </a:r>
          </a:p>
        </p:txBody>
      </p:sp>
      <p:sp>
        <p:nvSpPr>
          <p:cNvPr id="3" name="Text Placeholder 2">
            <a:extLst>
              <a:ext uri="{FF2B5EF4-FFF2-40B4-BE49-F238E27FC236}">
                <a16:creationId xmlns:a16="http://schemas.microsoft.com/office/drawing/2014/main" id="{C6DDE857-15C7-E6E9-E63B-82CF988EEE76}"/>
              </a:ext>
            </a:extLst>
          </p:cNvPr>
          <p:cNvSpPr>
            <a:spLocks noGrp="1"/>
          </p:cNvSpPr>
          <p:nvPr>
            <p:ph type="body" idx="1"/>
          </p:nvPr>
        </p:nvSpPr>
        <p:spPr>
          <a:xfrm>
            <a:off x="6715432" y="1412648"/>
            <a:ext cx="5201265" cy="4614526"/>
          </a:xfrm>
        </p:spPr>
        <p:txBody>
          <a:bodyPr/>
          <a:lstStyle/>
          <a:p>
            <a:endParaRPr lang="en-IN" dirty="0"/>
          </a:p>
        </p:txBody>
      </p:sp>
      <p:pic>
        <p:nvPicPr>
          <p:cNvPr id="5" name="Picture 4">
            <a:extLst>
              <a:ext uri="{FF2B5EF4-FFF2-40B4-BE49-F238E27FC236}">
                <a16:creationId xmlns:a16="http://schemas.microsoft.com/office/drawing/2014/main" id="{E9316F62-4427-0849-281E-F70BCCF9FA70}"/>
              </a:ext>
            </a:extLst>
          </p:cNvPr>
          <p:cNvPicPr>
            <a:picLocks noChangeAspect="1"/>
          </p:cNvPicPr>
          <p:nvPr/>
        </p:nvPicPr>
        <p:blipFill>
          <a:blip r:embed="rId2"/>
          <a:stretch>
            <a:fillRect/>
          </a:stretch>
        </p:blipFill>
        <p:spPr>
          <a:xfrm>
            <a:off x="4043953" y="3542396"/>
            <a:ext cx="3809130" cy="3168614"/>
          </a:xfrm>
          <a:prstGeom prst="rect">
            <a:avLst/>
          </a:prstGeom>
        </p:spPr>
      </p:pic>
      <p:pic>
        <p:nvPicPr>
          <p:cNvPr id="7" name="Picture 6">
            <a:extLst>
              <a:ext uri="{FF2B5EF4-FFF2-40B4-BE49-F238E27FC236}">
                <a16:creationId xmlns:a16="http://schemas.microsoft.com/office/drawing/2014/main" id="{C82AC62F-F965-EA33-57CE-5BD1930EF034}"/>
              </a:ext>
            </a:extLst>
          </p:cNvPr>
          <p:cNvPicPr>
            <a:picLocks noChangeAspect="1"/>
          </p:cNvPicPr>
          <p:nvPr/>
        </p:nvPicPr>
        <p:blipFill>
          <a:blip r:embed="rId3"/>
          <a:stretch>
            <a:fillRect/>
          </a:stretch>
        </p:blipFill>
        <p:spPr>
          <a:xfrm>
            <a:off x="4043952" y="728812"/>
            <a:ext cx="3809130" cy="2700188"/>
          </a:xfrm>
          <a:prstGeom prst="rect">
            <a:avLst/>
          </a:prstGeom>
        </p:spPr>
      </p:pic>
      <p:pic>
        <p:nvPicPr>
          <p:cNvPr id="9" name="Picture 8">
            <a:extLst>
              <a:ext uri="{FF2B5EF4-FFF2-40B4-BE49-F238E27FC236}">
                <a16:creationId xmlns:a16="http://schemas.microsoft.com/office/drawing/2014/main" id="{10B9AE78-E918-F8A3-88EB-2950CA09A486}"/>
              </a:ext>
            </a:extLst>
          </p:cNvPr>
          <p:cNvPicPr>
            <a:picLocks noChangeAspect="1"/>
          </p:cNvPicPr>
          <p:nvPr/>
        </p:nvPicPr>
        <p:blipFill>
          <a:blip r:embed="rId4"/>
          <a:stretch>
            <a:fillRect/>
          </a:stretch>
        </p:blipFill>
        <p:spPr>
          <a:xfrm>
            <a:off x="8032478" y="3529781"/>
            <a:ext cx="3884220" cy="3168614"/>
          </a:xfrm>
          <a:prstGeom prst="rect">
            <a:avLst/>
          </a:prstGeom>
        </p:spPr>
      </p:pic>
      <p:pic>
        <p:nvPicPr>
          <p:cNvPr id="11" name="Picture 10">
            <a:extLst>
              <a:ext uri="{FF2B5EF4-FFF2-40B4-BE49-F238E27FC236}">
                <a16:creationId xmlns:a16="http://schemas.microsoft.com/office/drawing/2014/main" id="{814D0A01-B444-056A-DDD1-1C01163C870D}"/>
              </a:ext>
            </a:extLst>
          </p:cNvPr>
          <p:cNvPicPr>
            <a:picLocks noChangeAspect="1"/>
          </p:cNvPicPr>
          <p:nvPr/>
        </p:nvPicPr>
        <p:blipFill>
          <a:blip r:embed="rId5"/>
          <a:stretch>
            <a:fillRect/>
          </a:stretch>
        </p:blipFill>
        <p:spPr>
          <a:xfrm>
            <a:off x="145126" y="751152"/>
            <a:ext cx="3809130" cy="2690245"/>
          </a:xfrm>
          <a:prstGeom prst="rect">
            <a:avLst/>
          </a:prstGeom>
        </p:spPr>
      </p:pic>
      <p:pic>
        <p:nvPicPr>
          <p:cNvPr id="13" name="Picture 12">
            <a:extLst>
              <a:ext uri="{FF2B5EF4-FFF2-40B4-BE49-F238E27FC236}">
                <a16:creationId xmlns:a16="http://schemas.microsoft.com/office/drawing/2014/main" id="{EEAD9853-47AA-3EED-BBE8-E43FCA35FE7C}"/>
              </a:ext>
            </a:extLst>
          </p:cNvPr>
          <p:cNvPicPr>
            <a:picLocks noChangeAspect="1"/>
          </p:cNvPicPr>
          <p:nvPr/>
        </p:nvPicPr>
        <p:blipFill>
          <a:blip r:embed="rId6"/>
          <a:stretch>
            <a:fillRect/>
          </a:stretch>
        </p:blipFill>
        <p:spPr>
          <a:xfrm>
            <a:off x="23134" y="3529781"/>
            <a:ext cx="3931122" cy="3258292"/>
          </a:xfrm>
          <a:prstGeom prst="rect">
            <a:avLst/>
          </a:prstGeom>
        </p:spPr>
      </p:pic>
      <p:pic>
        <p:nvPicPr>
          <p:cNvPr id="15" name="Picture 14">
            <a:extLst>
              <a:ext uri="{FF2B5EF4-FFF2-40B4-BE49-F238E27FC236}">
                <a16:creationId xmlns:a16="http://schemas.microsoft.com/office/drawing/2014/main" id="{A70C49A6-36A7-9A31-0B7D-5F9DA3273849}"/>
              </a:ext>
            </a:extLst>
          </p:cNvPr>
          <p:cNvPicPr>
            <a:picLocks noChangeAspect="1"/>
          </p:cNvPicPr>
          <p:nvPr/>
        </p:nvPicPr>
        <p:blipFill>
          <a:blip r:embed="rId7"/>
          <a:stretch>
            <a:fillRect/>
          </a:stretch>
        </p:blipFill>
        <p:spPr>
          <a:xfrm>
            <a:off x="8055402" y="701923"/>
            <a:ext cx="3861295" cy="2727077"/>
          </a:xfrm>
          <a:prstGeom prst="rect">
            <a:avLst/>
          </a:prstGeom>
        </p:spPr>
      </p:pic>
    </p:spTree>
    <p:extLst>
      <p:ext uri="{BB962C8B-B14F-4D97-AF65-F5344CB8AC3E}">
        <p14:creationId xmlns:p14="http://schemas.microsoft.com/office/powerpoint/2010/main" val="2187125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555FF-29AA-2CBC-23D7-F9DB2BE1E1E8}"/>
              </a:ext>
            </a:extLst>
          </p:cNvPr>
          <p:cNvSpPr>
            <a:spLocks noGrp="1"/>
          </p:cNvSpPr>
          <p:nvPr>
            <p:ph type="title"/>
          </p:nvPr>
        </p:nvSpPr>
        <p:spPr>
          <a:xfrm>
            <a:off x="3519950" y="0"/>
            <a:ext cx="4444180" cy="679762"/>
          </a:xfrm>
        </p:spPr>
        <p:txBody>
          <a:bodyPr/>
          <a:lstStyle/>
          <a:p>
            <a:r>
              <a:rPr lang="en-IN" dirty="0"/>
              <a:t>Order section</a:t>
            </a:r>
          </a:p>
        </p:txBody>
      </p:sp>
      <p:sp>
        <p:nvSpPr>
          <p:cNvPr id="3" name="Text Placeholder 2">
            <a:extLst>
              <a:ext uri="{FF2B5EF4-FFF2-40B4-BE49-F238E27FC236}">
                <a16:creationId xmlns:a16="http://schemas.microsoft.com/office/drawing/2014/main" id="{658B879D-1B2B-EAB8-C4CF-8C6A5F103951}"/>
              </a:ext>
            </a:extLst>
          </p:cNvPr>
          <p:cNvSpPr>
            <a:spLocks noGrp="1"/>
          </p:cNvSpPr>
          <p:nvPr>
            <p:ph type="body" idx="1"/>
          </p:nvPr>
        </p:nvSpPr>
        <p:spPr/>
        <p:txBody>
          <a:bodyPr>
            <a:normAutofit/>
          </a:bodyPr>
          <a:lstStyle/>
          <a:p>
            <a:r>
              <a:rPr lang="en-IN" sz="2400" dirty="0">
                <a:solidFill>
                  <a:schemeClr val="tx1"/>
                </a:solidFill>
              </a:rPr>
              <a:t>Here you can order  different type of food like Biryani, Chicken, Paneer, Vegetable, Chinese, South Indian</a:t>
            </a:r>
          </a:p>
        </p:txBody>
      </p:sp>
      <p:pic>
        <p:nvPicPr>
          <p:cNvPr id="5" name="Picture 4">
            <a:extLst>
              <a:ext uri="{FF2B5EF4-FFF2-40B4-BE49-F238E27FC236}">
                <a16:creationId xmlns:a16="http://schemas.microsoft.com/office/drawing/2014/main" id="{D15D04A6-3759-2242-7CD9-FA9E3866E4C1}"/>
              </a:ext>
            </a:extLst>
          </p:cNvPr>
          <p:cNvPicPr>
            <a:picLocks noChangeAspect="1"/>
          </p:cNvPicPr>
          <p:nvPr/>
        </p:nvPicPr>
        <p:blipFill>
          <a:blip r:embed="rId2"/>
          <a:stretch>
            <a:fillRect/>
          </a:stretch>
        </p:blipFill>
        <p:spPr>
          <a:xfrm>
            <a:off x="88490" y="863600"/>
            <a:ext cx="5338916" cy="3203175"/>
          </a:xfrm>
          <a:prstGeom prst="rect">
            <a:avLst/>
          </a:prstGeom>
        </p:spPr>
      </p:pic>
      <p:pic>
        <p:nvPicPr>
          <p:cNvPr id="7" name="Picture 6">
            <a:extLst>
              <a:ext uri="{FF2B5EF4-FFF2-40B4-BE49-F238E27FC236}">
                <a16:creationId xmlns:a16="http://schemas.microsoft.com/office/drawing/2014/main" id="{5E516544-9FCB-42A5-8475-F3933B976E3C}"/>
              </a:ext>
            </a:extLst>
          </p:cNvPr>
          <p:cNvPicPr>
            <a:picLocks noChangeAspect="1"/>
          </p:cNvPicPr>
          <p:nvPr/>
        </p:nvPicPr>
        <p:blipFill>
          <a:blip r:embed="rId3"/>
          <a:stretch>
            <a:fillRect/>
          </a:stretch>
        </p:blipFill>
        <p:spPr>
          <a:xfrm>
            <a:off x="9218613" y="679762"/>
            <a:ext cx="2581635" cy="4086795"/>
          </a:xfrm>
          <a:prstGeom prst="rect">
            <a:avLst/>
          </a:prstGeom>
        </p:spPr>
      </p:pic>
      <p:sp>
        <p:nvSpPr>
          <p:cNvPr id="12" name="Arrow: Right 11">
            <a:extLst>
              <a:ext uri="{FF2B5EF4-FFF2-40B4-BE49-F238E27FC236}">
                <a16:creationId xmlns:a16="http://schemas.microsoft.com/office/drawing/2014/main" id="{736E2A73-0147-3973-5BAA-E8DA77D59523}"/>
              </a:ext>
            </a:extLst>
          </p:cNvPr>
          <p:cNvSpPr/>
          <p:nvPr/>
        </p:nvSpPr>
        <p:spPr>
          <a:xfrm>
            <a:off x="5565058" y="2802194"/>
            <a:ext cx="3519948" cy="786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2937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8D42-EB0C-5BB2-E14F-9C1E4BB284ED}"/>
              </a:ext>
            </a:extLst>
          </p:cNvPr>
          <p:cNvSpPr>
            <a:spLocks noGrp="1"/>
          </p:cNvSpPr>
          <p:nvPr>
            <p:ph type="title"/>
          </p:nvPr>
        </p:nvSpPr>
        <p:spPr>
          <a:xfrm>
            <a:off x="3539613" y="305619"/>
            <a:ext cx="5954302" cy="1542846"/>
          </a:xfrm>
        </p:spPr>
        <p:txBody>
          <a:bodyPr>
            <a:normAutofit/>
          </a:bodyPr>
          <a:lstStyle/>
          <a:p>
            <a:r>
              <a:rPr lang="en-US" b="1" dirty="0"/>
              <a:t>Our Delicious Foods </a:t>
            </a:r>
            <a:br>
              <a:rPr lang="en-US" b="1" dirty="0"/>
            </a:br>
            <a:endParaRPr lang="en-IN" dirty="0"/>
          </a:p>
        </p:txBody>
      </p:sp>
      <p:sp>
        <p:nvSpPr>
          <p:cNvPr id="3" name="Text Placeholder 2">
            <a:extLst>
              <a:ext uri="{FF2B5EF4-FFF2-40B4-BE49-F238E27FC236}">
                <a16:creationId xmlns:a16="http://schemas.microsoft.com/office/drawing/2014/main" id="{937784BA-E845-7833-3BD9-DFDC72C67610}"/>
              </a:ext>
            </a:extLst>
          </p:cNvPr>
          <p:cNvSpPr>
            <a:spLocks noGrp="1"/>
          </p:cNvSpPr>
          <p:nvPr>
            <p:ph type="body" idx="1"/>
          </p:nvPr>
        </p:nvSpPr>
        <p:spPr>
          <a:xfrm>
            <a:off x="684213" y="2587219"/>
            <a:ext cx="3818961" cy="3407181"/>
          </a:xfrm>
        </p:spPr>
        <p:txBody>
          <a:bodyPr/>
          <a:lstStyle/>
          <a:p>
            <a:r>
              <a:rPr lang="en-US" sz="2400" dirty="0">
                <a:solidFill>
                  <a:schemeClr val="tx1"/>
                </a:solidFill>
              </a:rPr>
              <a:t>Food is any substance consumed to provide nutritional support for an organism. </a:t>
            </a:r>
            <a:br>
              <a:rPr lang="en-US" dirty="0">
                <a:solidFill>
                  <a:schemeClr val="tx1"/>
                </a:solidFill>
              </a:rPr>
            </a:br>
            <a:endParaRPr lang="en-IN" dirty="0">
              <a:solidFill>
                <a:schemeClr val="tx1"/>
              </a:solidFill>
            </a:endParaRPr>
          </a:p>
        </p:txBody>
      </p:sp>
      <p:pic>
        <p:nvPicPr>
          <p:cNvPr id="5" name="Picture 4">
            <a:extLst>
              <a:ext uri="{FF2B5EF4-FFF2-40B4-BE49-F238E27FC236}">
                <a16:creationId xmlns:a16="http://schemas.microsoft.com/office/drawing/2014/main" id="{3A7843CB-D81F-BEA6-5C36-1B75EF4699BB}"/>
              </a:ext>
            </a:extLst>
          </p:cNvPr>
          <p:cNvPicPr>
            <a:picLocks noChangeAspect="1"/>
          </p:cNvPicPr>
          <p:nvPr/>
        </p:nvPicPr>
        <p:blipFill>
          <a:blip r:embed="rId2"/>
          <a:stretch>
            <a:fillRect/>
          </a:stretch>
        </p:blipFill>
        <p:spPr>
          <a:xfrm>
            <a:off x="4778478" y="1542846"/>
            <a:ext cx="7238263" cy="5009535"/>
          </a:xfrm>
          <a:prstGeom prst="rect">
            <a:avLst/>
          </a:prstGeom>
        </p:spPr>
      </p:pic>
    </p:spTree>
    <p:extLst>
      <p:ext uri="{BB962C8B-B14F-4D97-AF65-F5344CB8AC3E}">
        <p14:creationId xmlns:p14="http://schemas.microsoft.com/office/powerpoint/2010/main" val="140562020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91</TotalTime>
  <Words>478</Words>
  <Application>Microsoft Office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Wingdings 3</vt:lpstr>
      <vt:lpstr>Slice</vt:lpstr>
      <vt:lpstr>PowerPoint Presentation</vt:lpstr>
      <vt:lpstr>INTRODUCTION</vt:lpstr>
      <vt:lpstr>Git hub link</vt:lpstr>
      <vt:lpstr>TECHNOLOGY USED:    </vt:lpstr>
      <vt:lpstr>Navbar section</vt:lpstr>
      <vt:lpstr>Home page</vt:lpstr>
      <vt:lpstr>Types of food</vt:lpstr>
      <vt:lpstr>Order section</vt:lpstr>
      <vt:lpstr>Our Delicious Foods  </vt:lpstr>
      <vt:lpstr>Items selected</vt:lpstr>
      <vt:lpstr>Your order </vt:lpstr>
      <vt:lpstr>services</vt:lpstr>
      <vt:lpstr>Contact information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 kumar chaudhary</dc:creator>
  <cp:lastModifiedBy>satya kumar chaudhary</cp:lastModifiedBy>
  <cp:revision>14</cp:revision>
  <dcterms:created xsi:type="dcterms:W3CDTF">2024-04-15T13:14:08Z</dcterms:created>
  <dcterms:modified xsi:type="dcterms:W3CDTF">2024-04-17T10:11:58Z</dcterms:modified>
</cp:coreProperties>
</file>